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8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7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9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1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1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0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8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28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4419-E888-4981-AB9C-2A4C8F67ED0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0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лыжника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 в движении)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Воспитатель ИЗО: Черепанова Елена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val="338401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02945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 линию горизонта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58" y="104891"/>
            <a:ext cx="5508246" cy="664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38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Закрашиваем фон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274" y="182022"/>
            <a:ext cx="5497361" cy="651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65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74771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 место для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4" y="121766"/>
            <a:ext cx="5374771" cy="654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47006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Легкими штрихами рисуем фигуру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628" y="172417"/>
            <a:ext cx="5217287" cy="646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3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Придаем «скелету» объем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6" y="1173767"/>
            <a:ext cx="4173841" cy="55592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083" y="1173767"/>
            <a:ext cx="4173841" cy="555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9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58022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Прорисовываем детально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222" y="171660"/>
            <a:ext cx="5284701" cy="651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6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20397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Добавляем лыжи и палки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06" y="192197"/>
            <a:ext cx="5176910" cy="6595411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Ссылка на слайд 4">
                <a:extLst>
                  <a:ext uri="{FF2B5EF4-FFF2-40B4-BE49-F238E27FC236}">
                    <a16:creationId xmlns:a16="http://schemas.microsoft.com/office/drawing/2014/main" id="{0608289C-B0F6-451B-A5F6-9F2608A8102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6668580"/>
                  </p:ext>
                </p:extLst>
              </p:nvPr>
            </p:nvGraphicFramePr>
            <p:xfrm>
              <a:off x="-2986478" y="2262578"/>
              <a:ext cx="3048000" cy="1714500"/>
            </p:xfrm>
            <a:graphic>
              <a:graphicData uri="http://schemas.microsoft.com/office/powerpoint/2016/slidezoom">
                <pslz:sldZm>
                  <pslz:sldZmObj sldId="262" cId="955606424">
                    <pslz:zmPr id="{44C203EA-DA47-4F5C-B917-FA1B176690FE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Ссылка на слайд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608289C-B0F6-451B-A5F6-9F2608A8102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986478" y="226257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719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71757" cy="16746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Прорисовываем ели и кусты на заднем плане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9746"/>
            <a:ext cx="5918175" cy="65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50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01751" cy="216706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в цвете начинаем с фигуры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436" y="119731"/>
            <a:ext cx="4969307" cy="6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9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Подрисовываем ели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70" y="211850"/>
            <a:ext cx="5020340" cy="644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9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6163" cy="204045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Придаем рисунку законченный вид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982" y="178450"/>
            <a:ext cx="4947807" cy="659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150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</Words>
  <Application>Microsoft Office PowerPoint</Application>
  <PresentationFormat>Широкоэкранный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Рисование лыжника (человек в движении)</vt:lpstr>
      <vt:lpstr>Определяем линию горизонта</vt:lpstr>
      <vt:lpstr>Закрашиваем фон</vt:lpstr>
      <vt:lpstr>Определяем место для лыжника</vt:lpstr>
      <vt:lpstr>Легкими штрихами рисуем фигуру</vt:lpstr>
      <vt:lpstr>Придаем «скелету» объем</vt:lpstr>
      <vt:lpstr>Прорисовываем детально лыжника</vt:lpstr>
      <vt:lpstr>Добавляем лыжи и палки</vt:lpstr>
      <vt:lpstr>Прорисовываем ели и кусты на заднем плане</vt:lpstr>
      <vt:lpstr>Выполнение в цвете начинаем с фигуры лыжника</vt:lpstr>
      <vt:lpstr>Подрисовываем ели</vt:lpstr>
      <vt:lpstr>Придаем рисунку законченный вид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Рисование лыжника(человек в движении)</dc:title>
  <dc:creator>Михаил</dc:creator>
  <cp:lastModifiedBy>Диана</cp:lastModifiedBy>
  <cp:revision>3</cp:revision>
  <dcterms:created xsi:type="dcterms:W3CDTF">2016-02-25T13:01:10Z</dcterms:created>
  <dcterms:modified xsi:type="dcterms:W3CDTF">2020-04-14T08:31:40Z</dcterms:modified>
</cp:coreProperties>
</file>